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Begeleidingsplannen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Les 4</a:t>
            </a:r>
          </a:p>
          <a:p>
            <a:r>
              <a:rPr lang="nl-NL" dirty="0" smtClean="0"/>
              <a:t>Vormen van methodische plannen en plannen bijstellen |</a:t>
            </a:r>
          </a:p>
          <a:p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jaars</a:t>
            </a:r>
            <a:r>
              <a:rPr lang="nl-NL" dirty="0" smtClean="0"/>
              <a:t> 2018-2019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546" y="0"/>
            <a:ext cx="2841454" cy="405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Draaiboek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rmAutofit/>
          </a:bodyPr>
          <a:lstStyle/>
          <a:p>
            <a:r>
              <a:rPr lang="nl-NL" dirty="0" smtClean="0"/>
              <a:t>Organisatie van een evenement/activiteit tot in detail vastleggen</a:t>
            </a:r>
          </a:p>
          <a:p>
            <a:pPr>
              <a:buFontTx/>
              <a:buChar char="-"/>
            </a:pPr>
            <a:r>
              <a:rPr lang="nl-NL" dirty="0" smtClean="0"/>
              <a:t>Wat moet er gebeuren</a:t>
            </a:r>
          </a:p>
          <a:p>
            <a:pPr>
              <a:buFontTx/>
              <a:buChar char="-"/>
            </a:pPr>
            <a:r>
              <a:rPr lang="nl-NL" dirty="0" smtClean="0"/>
              <a:t>Welke materialen zijn er nodig</a:t>
            </a:r>
          </a:p>
          <a:p>
            <a:pPr>
              <a:buFontTx/>
              <a:buChar char="-"/>
            </a:pPr>
            <a:r>
              <a:rPr lang="nl-NL" dirty="0" smtClean="0"/>
              <a:t>Wat is ieders taak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Zo kun je geen dingen over het hoofd zien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Onverwachtse wendingen zijn er </a:t>
            </a:r>
            <a:r>
              <a:rPr lang="nl-NL" u="sng" dirty="0" smtClean="0"/>
              <a:t>altijd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15" y="0"/>
            <a:ext cx="3439886" cy="34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7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Draaiboek coördineren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16006"/>
            <a:ext cx="8596668" cy="3880773"/>
          </a:xfrm>
        </p:spPr>
        <p:txBody>
          <a:bodyPr/>
          <a:lstStyle/>
          <a:p>
            <a:r>
              <a:rPr lang="nl-NL" dirty="0" smtClean="0"/>
              <a:t>Vaak zijn er verschillende commissies; catering, ontvangst, </a:t>
            </a:r>
            <a:r>
              <a:rPr lang="nl-NL" dirty="0" smtClean="0"/>
              <a:t>PR, budget</a:t>
            </a:r>
            <a:endParaRPr lang="nl-NL" dirty="0" smtClean="0"/>
          </a:p>
          <a:p>
            <a:r>
              <a:rPr lang="nl-NL" dirty="0" smtClean="0"/>
              <a:t>Coördinator </a:t>
            </a:r>
            <a:r>
              <a:rPr lang="nl-NL" dirty="0"/>
              <a:t>houdt overzicht over het </a:t>
            </a:r>
            <a:r>
              <a:rPr lang="nl-NL" dirty="0" smtClean="0"/>
              <a:t>geheel</a:t>
            </a:r>
          </a:p>
          <a:p>
            <a:r>
              <a:rPr lang="nl-NL" dirty="0" smtClean="0"/>
              <a:t>Commissies en coördinator vergaderen met elkaar over het evenement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93" y="2845438"/>
            <a:ext cx="4321765" cy="346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 een draaiboek komen de volgende </a:t>
            </a:r>
            <a:r>
              <a:rPr lang="nl-NL" dirty="0" smtClean="0"/>
              <a:t>‘ingrediënten’: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90326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Tijdstip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Activiteit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Locatie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Benodigdheden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Namen met verantwoordelijke personen voor organisatie en uitvoering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Draaiboek kun je onderverdelen in mini-draaiboeken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927" y="0"/>
            <a:ext cx="3479074" cy="34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0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Verschillende methodisch plannen: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29069"/>
            <a:ext cx="11514667" cy="3880773"/>
          </a:xfrm>
        </p:spPr>
        <p:txBody>
          <a:bodyPr/>
          <a:lstStyle/>
          <a:p>
            <a:r>
              <a:rPr lang="nl-NL" dirty="0" smtClean="0"/>
              <a:t>Begeleidings- en ondersteuningsplannen	Verzorging/begeleiding kinderen/volwassenen/ouderen</a:t>
            </a:r>
          </a:p>
          <a:p>
            <a:r>
              <a:rPr lang="nl-NL" dirty="0" smtClean="0"/>
              <a:t>Lesplannen:							Onderwijs</a:t>
            </a:r>
          </a:p>
          <a:p>
            <a:r>
              <a:rPr lang="nl-NL" dirty="0" smtClean="0"/>
              <a:t>Activiteitenplan:						Activiteiten (buurtwerk, ouderenzorg en </a:t>
            </a:r>
            <a:r>
              <a:rPr lang="nl-NL" dirty="0" err="1" smtClean="0"/>
              <a:t>maatschapp</a:t>
            </a:r>
            <a:r>
              <a:rPr lang="nl-NL" dirty="0" smtClean="0"/>
              <a:t>. </a:t>
            </a:r>
            <a:r>
              <a:rPr lang="nl-NL" dirty="0" smtClean="0"/>
              <a:t>zorg)</a:t>
            </a:r>
          </a:p>
          <a:p>
            <a:r>
              <a:rPr lang="nl-NL" dirty="0" smtClean="0"/>
              <a:t>Persoonlijk plan/behandelplan			Begeleiding van individuele cliënt/persoon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			(psychiatrie, zorginstellingen of jeugdzorg)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163" y="3824398"/>
            <a:ext cx="3168969" cy="21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6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nl-NL" dirty="0" smtClean="0"/>
              <a:t>Plannen aanpassen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59252"/>
            <a:ext cx="8596668" cy="3880773"/>
          </a:xfrm>
        </p:spPr>
        <p:txBody>
          <a:bodyPr/>
          <a:lstStyle/>
          <a:p>
            <a:r>
              <a:rPr lang="nl-NL" dirty="0" smtClean="0"/>
              <a:t>Onvoorziene omstandigheden </a:t>
            </a:r>
            <a:endParaRPr lang="nl-NL" dirty="0" smtClean="0"/>
          </a:p>
          <a:p>
            <a:r>
              <a:rPr lang="nl-NL" dirty="0" smtClean="0"/>
              <a:t>Plannen </a:t>
            </a:r>
            <a:r>
              <a:rPr lang="nl-NL" dirty="0" smtClean="0"/>
              <a:t>bijstellen (denken in mogelijkheden)</a:t>
            </a:r>
          </a:p>
          <a:p>
            <a:r>
              <a:rPr lang="nl-NL" dirty="0" smtClean="0"/>
              <a:t>Oplossingsgericht </a:t>
            </a:r>
            <a:endParaRPr lang="nl-NL" dirty="0" smtClean="0"/>
          </a:p>
          <a:p>
            <a:r>
              <a:rPr lang="nl-NL" dirty="0" smtClean="0"/>
              <a:t>Reageer rustig (professioneel) Denk aan </a:t>
            </a:r>
            <a:r>
              <a:rPr lang="nl-NL" dirty="0" smtClean="0"/>
              <a:t>jullie PIT-activiteiten.</a:t>
            </a:r>
            <a:endParaRPr lang="nl-NL" dirty="0" smtClean="0"/>
          </a:p>
          <a:p>
            <a:r>
              <a:rPr lang="nl-NL" dirty="0" smtClean="0"/>
              <a:t>Na uitvoering plan evalueer je en pas je plannen aan, stel doelen bij.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155" y="3801291"/>
            <a:ext cx="3553026" cy="236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7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nl-NL" dirty="0" err="1" smtClean="0"/>
              <a:t>Angerenstein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3880773"/>
          </a:xfrm>
        </p:spPr>
        <p:txBody>
          <a:bodyPr/>
          <a:lstStyle/>
          <a:p>
            <a:r>
              <a:rPr lang="nl-NL" dirty="0" smtClean="0"/>
              <a:t>Ga naar welzijn.angerenstein.nl</a:t>
            </a:r>
          </a:p>
          <a:p>
            <a:r>
              <a:rPr lang="nl-NL" dirty="0" smtClean="0"/>
              <a:t>Ga naar Maatschappelijke Zorg</a:t>
            </a:r>
          </a:p>
          <a:p>
            <a:r>
              <a:rPr lang="nl-NL" dirty="0" smtClean="0"/>
              <a:t>Ga dan naar Methodiek en begeleiden</a:t>
            </a:r>
          </a:p>
          <a:p>
            <a:r>
              <a:rPr lang="nl-NL" dirty="0" smtClean="0"/>
              <a:t>Naar VW thema 2</a:t>
            </a:r>
          </a:p>
          <a:p>
            <a:r>
              <a:rPr lang="nl-NL" dirty="0" smtClean="0"/>
              <a:t>Maak opdracht 9 (drietallen) &amp; 10 (individueel)</a:t>
            </a:r>
          </a:p>
          <a:p>
            <a:r>
              <a:rPr lang="nl-NL" dirty="0" smtClean="0"/>
              <a:t>Sla je opdrachten goed op in je pc, is aan het eind LP 5 je bewijs van inzet en voorwaarde om de toets te kunnen halen.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354" y="1"/>
            <a:ext cx="2950646" cy="42062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5442721"/>
            <a:ext cx="39052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300</TotalTime>
  <Words>208</Words>
  <Application>Microsoft Office PowerPoint</Application>
  <PresentationFormat>Breedbeeld</PresentationFormat>
  <Paragraphs>41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Wingdings 3</vt:lpstr>
      <vt:lpstr>Facet</vt:lpstr>
      <vt:lpstr>Begeleidingsplannen</vt:lpstr>
      <vt:lpstr>Draaiboek</vt:lpstr>
      <vt:lpstr>Draaiboek coördineren</vt:lpstr>
      <vt:lpstr>In een draaiboek komen de volgende ‘ingrediënten’: </vt:lpstr>
      <vt:lpstr>Verschillende methodisch plannen:</vt:lpstr>
      <vt:lpstr>Plannen aanpassen</vt:lpstr>
      <vt:lpstr>Angerenstein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Begeleidingsplannen</dc:title>
  <dc:creator>Simon Poelman</dc:creator>
  <cp:lastModifiedBy>Simon Poelman</cp:lastModifiedBy>
  <cp:revision>7</cp:revision>
  <dcterms:created xsi:type="dcterms:W3CDTF">2018-10-02T18:09:08Z</dcterms:created>
  <dcterms:modified xsi:type="dcterms:W3CDTF">2019-10-01T09:19:57Z</dcterms:modified>
</cp:coreProperties>
</file>